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4CD"/>
    <a:srgbClr val="CCDEF0"/>
    <a:srgbClr val="07EFD9"/>
    <a:srgbClr val="FDFEE8"/>
    <a:srgbClr val="E9E9FD"/>
    <a:srgbClr val="B0DFE0"/>
    <a:srgbClr val="B5E1E2"/>
    <a:srgbClr val="EFEE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7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26E5A-EDDB-4D66-A9F7-BDFAA42D9D0F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E5EC8-DE93-4FD7-B38D-D257ADC8F0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54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D18C55-BEC4-410A-90BA-B6FD40C32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23D16E6-E467-44C6-9266-581BE90DB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AED249-9385-44C2-B57F-D045F43D8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BC28-491D-4F4B-91E1-443C6F509F91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7CCBCD-4BF6-407E-9684-7FDC37EDC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7E6C2A-B188-4DC6-BE50-9FA76F9C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A829-C5C2-437B-9436-473D5F877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56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97735F-01F7-43E7-801B-21F58D93D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CB914D9-ABFB-47BF-B56A-CE6589E9A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78C1DA-F9F9-4242-8EFD-A05288621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BC28-491D-4F4B-91E1-443C6F509F91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935982-E456-40CF-89A5-EB139D3D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C0B7A9-1B71-4D21-8FDA-D5700854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A829-C5C2-437B-9436-473D5F877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40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44F901E-AD53-47E1-80F7-D985A1445D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B279A6D-CB7A-4C78-805E-626B6D96C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3E1A33-18DC-4947-91AF-83069AA9F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BC28-491D-4F4B-91E1-443C6F509F91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4F7F0D-7E65-4E2A-9C6E-366D476E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EF1455-B102-4202-A003-6A3844D0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A829-C5C2-437B-9436-473D5F877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644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DB7FBC-71CF-4057-98C2-FA17AE019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E03AD1-67FD-483A-9264-683CEA6F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C85073-7B65-4BB3-A3FE-6F0B2C2D6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BC28-491D-4F4B-91E1-443C6F509F91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51155C-628C-4B14-B80D-456F604F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6CE2BF-6638-424F-A6AF-6FB8622D4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A829-C5C2-437B-9436-473D5F877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274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37C493-88D0-44FA-AD89-6E275EB6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4A6EBA5-9702-4EB9-A60C-2E21DCC25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CDC8C0-7EC5-4E8A-851B-8E505F3A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BC28-491D-4F4B-91E1-443C6F509F91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BC3BA2-BD4D-4C30-B67F-038BBEA78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5A1F98-047C-4333-A501-09897240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A829-C5C2-437B-9436-473D5F877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299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38C094-A5AF-44FA-9174-EC8D39EC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F5AD9D-DE84-430D-AE3C-3B973C7CB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2F7C00F-01E2-402E-94A6-32D971B7C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DB9207E-C1E3-4DE5-B662-BF1C2EABF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BC28-491D-4F4B-91E1-443C6F509F91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4F9159-7F93-4B9A-96EB-2EC5BF9ED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3646F74-D123-49CF-B262-6655AA79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A829-C5C2-437B-9436-473D5F877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69574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3FFDC9-26E0-4D77-B91E-BD7A4CCEC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665C70D-FCDC-4E32-83C8-49B9D5764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DAE475-DAE9-4F12-8C9C-9E2A7E262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08C34A3-65D9-4DC8-AA78-CE1341FA6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3897635-23CB-491D-A214-BF0A68F6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92510CA-1865-4E46-9D01-80188628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BC28-491D-4F4B-91E1-443C6F509F91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9815DD4-7A0A-4F52-9C8C-6F6E4A84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4081BA6-D653-406B-98F0-11FA02AF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A829-C5C2-437B-9436-473D5F877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429807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254F03-BFB9-47D9-BC7F-B24281D42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6E369DF-71E6-4CFF-8EF8-0D1E61513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BC28-491D-4F4B-91E1-443C6F509F91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DF40583-659E-449D-B68F-F4322470A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93B8B7C-5F06-47FF-8B39-BCC64413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A829-C5C2-437B-9436-473D5F877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048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4F0D0B6-C1F5-4C53-A06C-FFA0EF5A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BC28-491D-4F4B-91E1-443C6F509F91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8F3B9BD-4DE4-49DA-876B-F45E3FF7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59194C4-9877-4F02-AE5D-D2EA1A70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A829-C5C2-437B-9436-473D5F877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214843-7A0B-4790-BE9A-79F7EF76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4D835F-F5B2-4568-A7D4-02DEC7CF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D495C4D-F7F4-4C85-A14E-46173F892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A130024-58B6-4AC4-811D-62EC587A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BC28-491D-4F4B-91E1-443C6F509F91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BF65AC-2222-477A-BC8E-34E834B1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D88C2AF-A8F9-4D06-B896-07E6F146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A829-C5C2-437B-9436-473D5F877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3527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8A541-116F-4E2B-8A6C-E245CC72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574A896-C9F0-4561-BD56-271C6737C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C5D4CA5-F487-4E6A-B553-7CA43B97E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83B111-E871-45CE-A4D6-ED7F40F1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BC28-491D-4F4B-91E1-443C6F509F91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7121501-CCB0-4170-AF25-7266FD60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28919DC-01C8-4AD3-A418-ED5551D7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A829-C5C2-437B-9436-473D5F877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030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6DA75D-32A1-4757-BC0E-9F5D7A77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74C7C5E-F0AC-4816-BD17-F23B974B6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82968C-D43C-47F7-A1D9-4E1C380D7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7BC28-491D-4F4B-91E1-443C6F509F91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83BCEF-75DB-4674-B2DF-E3D91899E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6010B8-EADE-4C38-9ED6-EFF7B0E1D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AA829-C5C2-437B-9436-473D5F877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180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83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14A32E-BDCD-4BF1-9376-8D6448517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325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F1FEF3-790C-4423-805F-158F14FE8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6019" y="2411191"/>
            <a:ext cx="9144000" cy="1655762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«Четвертый лишний»</a:t>
            </a:r>
          </a:p>
        </p:txBody>
      </p:sp>
    </p:spTree>
    <p:extLst>
      <p:ext uri="{BB962C8B-B14F-4D97-AF65-F5344CB8AC3E}">
        <p14:creationId xmlns:p14="http://schemas.microsoft.com/office/powerpoint/2010/main" xmlns="" val="231563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83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C40F3804-077D-4865-9DCA-AA3E59774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158" y="1095153"/>
            <a:ext cx="10845209" cy="3519376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научить классифицировать предметы по существенному признаку, находить лишнее; развитие логического мышления, внимания, зрительного восприятия памяти, воспитывать у детей интерес к спорту, здоровому образу жизни.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Детям предъявляются четыре изображения, объединённых каким - либо общим признаком, и одно, не обладающим этим признаком. Каждый ребёнок должен определить «лишнее»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106389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83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3CE32FE-689B-4F87-89D4-0926CC8B6F37}"/>
              </a:ext>
            </a:extLst>
          </p:cNvPr>
          <p:cNvSpPr/>
          <p:nvPr/>
        </p:nvSpPr>
        <p:spPr>
          <a:xfrm>
            <a:off x="1679945" y="818707"/>
            <a:ext cx="2519916" cy="20946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6FA34EC-1ABA-4BBC-A72D-0721DD3B1B6C}"/>
              </a:ext>
            </a:extLst>
          </p:cNvPr>
          <p:cNvSpPr/>
          <p:nvPr/>
        </p:nvSpPr>
        <p:spPr>
          <a:xfrm>
            <a:off x="1679945" y="3944679"/>
            <a:ext cx="2519916" cy="2094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B366183-8C0B-4A29-B65D-886431DDDC46}"/>
              </a:ext>
            </a:extLst>
          </p:cNvPr>
          <p:cNvSpPr/>
          <p:nvPr/>
        </p:nvSpPr>
        <p:spPr>
          <a:xfrm>
            <a:off x="7173434" y="971107"/>
            <a:ext cx="2519916" cy="20946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183D97B9-953C-49D1-8BF4-270BE76DD1B2}"/>
              </a:ext>
            </a:extLst>
          </p:cNvPr>
          <p:cNvSpPr/>
          <p:nvPr/>
        </p:nvSpPr>
        <p:spPr>
          <a:xfrm>
            <a:off x="7173434" y="3792280"/>
            <a:ext cx="2519915" cy="23604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42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83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xmlns="" id="{6C792918-B1C3-4915-8339-896107885054}"/>
              </a:ext>
            </a:extLst>
          </p:cNvPr>
          <p:cNvSpPr/>
          <p:nvPr/>
        </p:nvSpPr>
        <p:spPr>
          <a:xfrm>
            <a:off x="1297172" y="3622158"/>
            <a:ext cx="3115340" cy="21477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xmlns="" id="{9CEE26BA-6BE3-40DC-B84D-1D5297A57F31}"/>
              </a:ext>
            </a:extLst>
          </p:cNvPr>
          <p:cNvSpPr/>
          <p:nvPr/>
        </p:nvSpPr>
        <p:spPr>
          <a:xfrm>
            <a:off x="7386084" y="365051"/>
            <a:ext cx="3115340" cy="21477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C24B61A7-F4B8-49F9-BFAD-B38DA67DB83A}"/>
              </a:ext>
            </a:extLst>
          </p:cNvPr>
          <p:cNvSpPr/>
          <p:nvPr/>
        </p:nvSpPr>
        <p:spPr>
          <a:xfrm>
            <a:off x="7386084" y="3622158"/>
            <a:ext cx="3115340" cy="21477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8BEA157-D3B8-4F37-981C-84C5681B927A}"/>
              </a:ext>
            </a:extLst>
          </p:cNvPr>
          <p:cNvSpPr/>
          <p:nvPr/>
        </p:nvSpPr>
        <p:spPr>
          <a:xfrm>
            <a:off x="999460" y="508590"/>
            <a:ext cx="3710763" cy="1860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087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83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скраски бабочки. Бесплатные картинки для детей.">
            <a:extLst>
              <a:ext uri="{FF2B5EF4-FFF2-40B4-BE49-F238E27FC236}">
                <a16:creationId xmlns:a16="http://schemas.microsoft.com/office/drawing/2014/main" xmlns="" id="{7076A95B-A09B-4739-B3E9-85031E324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39" b="94954" l="1019" r="97089">
                        <a14:foregroundMark x1="20233" y1="39602" x2="20233" y2="39602"/>
                        <a14:foregroundMark x1="8297" y1="26911" x2="8297" y2="26911"/>
                        <a14:foregroundMark x1="7569" y1="34557" x2="7569" y2="34557"/>
                        <a14:foregroundMark x1="4512" y1="28746" x2="4512" y2="28746"/>
                        <a14:foregroundMark x1="1164" y1="35015" x2="1164" y2="35015"/>
                        <a14:foregroundMark x1="90102" y1="36391" x2="90102" y2="36391"/>
                        <a14:foregroundMark x1="97089" y1="25382" x2="97089" y2="25382"/>
                        <a14:foregroundMark x1="75400" y1="70031" x2="75400" y2="70031"/>
                        <a14:foregroundMark x1="65502" y1="70336" x2="65502" y2="70336"/>
                        <a14:foregroundMark x1="87773" y1="72783" x2="87773" y2="72783"/>
                        <a14:foregroundMark x1="22853" y1="94954" x2="22853" y2="94954"/>
                        <a14:foregroundMark x1="23144" y1="58563" x2="23144" y2="58563"/>
                        <a14:foregroundMark x1="23144" y1="58563" x2="23144" y2="58563"/>
                        <a14:foregroundMark x1="23144" y1="58563" x2="23144" y2="58563"/>
                        <a14:foregroundMark x1="23144" y1="58563" x2="23144" y2="58563"/>
                        <a14:foregroundMark x1="23144" y1="58563" x2="23144" y2="58563"/>
                        <a14:foregroundMark x1="23144" y1="58563" x2="23144" y2="58563"/>
                        <a14:foregroundMark x1="23144" y1="58563" x2="24163" y2="59021"/>
                        <a14:foregroundMark x1="76274" y1="59327" x2="76274" y2="59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8498" y="195815"/>
            <a:ext cx="2736421" cy="260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чела картинка для детей: 2 тыс изображений найдено в Яндекс ...">
            <a:extLst>
              <a:ext uri="{FF2B5EF4-FFF2-40B4-BE49-F238E27FC236}">
                <a16:creationId xmlns:a16="http://schemas.microsoft.com/office/drawing/2014/main" xmlns="" id="{BE8C1358-F55B-4584-9F07-7B96C2C8D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125" b="95313" l="893" r="94420">
                        <a14:foregroundMark x1="85268" y1="20938" x2="85268" y2="20938"/>
                        <a14:foregroundMark x1="82143" y1="21875" x2="82143" y2="21875"/>
                        <a14:foregroundMark x1="82143" y1="21875" x2="82143" y2="21875"/>
                        <a14:foregroundMark x1="82143" y1="21875" x2="82143" y2="21875"/>
                        <a14:foregroundMark x1="82143" y1="21875" x2="82143" y2="21875"/>
                        <a14:foregroundMark x1="82143" y1="21875" x2="82143" y2="21875"/>
                        <a14:foregroundMark x1="82143" y1="21875" x2="82143" y2="21875"/>
                        <a14:foregroundMark x1="82143" y1="21875" x2="70089" y2="41250"/>
                        <a14:foregroundMark x1="70089" y1="41250" x2="81027" y2="23750"/>
                        <a14:foregroundMark x1="81027" y1="23750" x2="66741" y2="30625"/>
                        <a14:foregroundMark x1="77455" y1="18750" x2="77455" y2="18750"/>
                        <a14:foregroundMark x1="77455" y1="18750" x2="93080" y2="7187"/>
                        <a14:foregroundMark x1="93080" y1="7187" x2="77679" y2="26563"/>
                        <a14:foregroundMark x1="77679" y1="26563" x2="60938" y2="28438"/>
                        <a14:foregroundMark x1="60938" y1="28438" x2="64286" y2="50000"/>
                        <a14:foregroundMark x1="64286" y1="50000" x2="72545" y2="27500"/>
                        <a14:foregroundMark x1="72545" y1="27500" x2="59375" y2="44063"/>
                        <a14:foregroundMark x1="59375" y1="44063" x2="65402" y2="21563"/>
                        <a14:foregroundMark x1="65402" y1="21563" x2="55804" y2="45625"/>
                        <a14:foregroundMark x1="55804" y1="45625" x2="67411" y2="30000"/>
                        <a14:foregroundMark x1="67411" y1="30000" x2="87723" y2="15937"/>
                        <a14:foregroundMark x1="87723" y1="15937" x2="73438" y2="38750"/>
                        <a14:foregroundMark x1="73438" y1="38750" x2="91518" y2="11875"/>
                        <a14:foregroundMark x1="68080" y1="23125" x2="68080" y2="23125"/>
                        <a14:foregroundMark x1="68080" y1="23125" x2="80804" y2="7187"/>
                        <a14:foregroundMark x1="80804" y1="7187" x2="80804" y2="11875"/>
                        <a14:foregroundMark x1="92188" y1="26250" x2="92188" y2="26250"/>
                        <a14:foregroundMark x1="92188" y1="26250" x2="92188" y2="26250"/>
                        <a14:foregroundMark x1="92188" y1="26250" x2="92188" y2="26250"/>
                        <a14:foregroundMark x1="92188" y1="26250" x2="92188" y2="26250"/>
                        <a14:foregroundMark x1="92188" y1="26250" x2="92188" y2="26250"/>
                        <a14:foregroundMark x1="92188" y1="26250" x2="92188" y2="26250"/>
                        <a14:foregroundMark x1="92188" y1="26250" x2="92188" y2="26250"/>
                        <a14:foregroundMark x1="83929" y1="27813" x2="83929" y2="27813"/>
                        <a14:foregroundMark x1="83929" y1="27813" x2="97991" y2="16250"/>
                        <a14:foregroundMark x1="97991" y1="16250" x2="86607" y2="32813"/>
                        <a14:foregroundMark x1="86607" y1="32813" x2="94420" y2="12812"/>
                        <a14:foregroundMark x1="94420" y1="12812" x2="81696" y2="3125"/>
                        <a14:foregroundMark x1="45982" y1="32188" x2="45982" y2="32188"/>
                        <a14:foregroundMark x1="45982" y1="32188" x2="47098" y2="5000"/>
                        <a14:foregroundMark x1="47098" y1="5000" x2="44196" y2="16875"/>
                        <a14:foregroundMark x1="44196" y1="16875" x2="44196" y2="16875"/>
                        <a14:foregroundMark x1="44196" y1="16875" x2="44196" y2="16875"/>
                        <a14:foregroundMark x1="42411" y1="31563" x2="42411" y2="31563"/>
                        <a14:foregroundMark x1="42411" y1="31563" x2="39286" y2="14063"/>
                        <a14:foregroundMark x1="51339" y1="25313" x2="51339" y2="25313"/>
                        <a14:foregroundMark x1="51339" y1="25313" x2="51339" y2="25313"/>
                        <a14:foregroundMark x1="48214" y1="22813" x2="50670" y2="16875"/>
                        <a14:foregroundMark x1="50670" y1="32188" x2="50670" y2="32188"/>
                        <a14:foregroundMark x1="50670" y1="32188" x2="52009" y2="41563"/>
                        <a14:foregroundMark x1="52009" y1="41563" x2="52009" y2="41563"/>
                        <a14:foregroundMark x1="52009" y1="41563" x2="52009" y2="41563"/>
                        <a14:foregroundMark x1="7366" y1="67500" x2="7366" y2="67500"/>
                        <a14:foregroundMark x1="7366" y1="67500" x2="7366" y2="67500"/>
                        <a14:foregroundMark x1="15848" y1="38438" x2="15848" y2="38438"/>
                        <a14:foregroundMark x1="15848" y1="38438" x2="15848" y2="38438"/>
                        <a14:foregroundMark x1="15848" y1="38438" x2="15848" y2="38438"/>
                        <a14:foregroundMark x1="15848" y1="38438" x2="15848" y2="38438"/>
                        <a14:foregroundMark x1="15848" y1="38438" x2="15848" y2="38438"/>
                        <a14:foregroundMark x1="15848" y1="38438" x2="15848" y2="38438"/>
                        <a14:foregroundMark x1="15848" y1="38438" x2="15848" y2="38438"/>
                        <a14:foregroundMark x1="15848" y1="38438" x2="15848" y2="38438"/>
                        <a14:foregroundMark x1="15848" y1="38438" x2="15848" y2="38438"/>
                        <a14:foregroundMark x1="15848" y1="38438" x2="20089" y2="50625"/>
                        <a14:foregroundMark x1="5134" y1="46250" x2="5134" y2="46250"/>
                        <a14:foregroundMark x1="5134" y1="46250" x2="5134" y2="46250"/>
                        <a14:foregroundMark x1="5134" y1="46250" x2="5134" y2="46250"/>
                        <a14:foregroundMark x1="4688" y1="39375" x2="4688" y2="39375"/>
                        <a14:foregroundMark x1="4688" y1="39375" x2="4688" y2="39375"/>
                        <a14:foregroundMark x1="4688" y1="39375" x2="893" y2="48750"/>
                        <a14:foregroundMark x1="53125" y1="95313" x2="53125" y2="95313"/>
                        <a14:foregroundMark x1="53125" y1="95313" x2="53125" y2="95313"/>
                        <a14:foregroundMark x1="7143" y1="57188" x2="7143" y2="57188"/>
                        <a14:foregroundMark x1="7143" y1="57188" x2="7143" y2="5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1144" y="633522"/>
            <a:ext cx="3034178" cy="216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арисованные птички - 73 фото">
            <a:extLst>
              <a:ext uri="{FF2B5EF4-FFF2-40B4-BE49-F238E27FC236}">
                <a16:creationId xmlns:a16="http://schemas.microsoft.com/office/drawing/2014/main" xmlns="" id="{F21AD808-C1A7-49DD-A21D-3A3ECDE51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6943" y="3429000"/>
            <a:ext cx="3454825" cy="275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ба рисунок для детей: 2 тыс изображений найдено в Яндекс Картинках">
            <a:extLst>
              <a:ext uri="{FF2B5EF4-FFF2-40B4-BE49-F238E27FC236}">
                <a16:creationId xmlns:a16="http://schemas.microsoft.com/office/drawing/2014/main" xmlns="" id="{FE3E3118-D367-483E-BE66-5C63FF5D8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5625" b="95625" l="1386" r="94688">
                        <a14:foregroundMark x1="93995" y1="33438" x2="93995" y2="33438"/>
                        <a14:foregroundMark x1="93995" y1="33438" x2="93995" y2="33438"/>
                        <a14:foregroundMark x1="93995" y1="33438" x2="93995" y2="33438"/>
                        <a14:foregroundMark x1="95612" y1="47500" x2="95612" y2="47500"/>
                        <a14:foregroundMark x1="95612" y1="47500" x2="95612" y2="47500"/>
                        <a14:foregroundMark x1="33487" y1="95625" x2="33487" y2="95625"/>
                        <a14:foregroundMark x1="33487" y1="95625" x2="33487" y2="95625"/>
                        <a14:foregroundMark x1="9931" y1="77500" x2="9931" y2="77500"/>
                        <a14:foregroundMark x1="9931" y1="77500" x2="9931" y2="77500"/>
                        <a14:foregroundMark x1="4619" y1="77500" x2="4619" y2="77500"/>
                        <a14:foregroundMark x1="4619" y1="77500" x2="4619" y2="77500"/>
                        <a14:foregroundMark x1="1386" y1="77500" x2="1386" y2="77500"/>
                        <a14:foregroundMark x1="1386" y1="77500" x2="1386" y2="77500"/>
                        <a14:foregroundMark x1="54273" y1="5625" x2="54273" y2="5625"/>
                        <a14:foregroundMark x1="54273" y1="5625" x2="54273" y2="5625"/>
                        <a14:foregroundMark x1="83603" y1="30312" x2="83603" y2="30312"/>
                        <a14:foregroundMark x1="83603" y1="30312" x2="83603" y2="30312"/>
                        <a14:foregroundMark x1="81986" y1="25938" x2="81986" y2="25938"/>
                        <a14:foregroundMark x1="81986" y1="25938" x2="81986" y2="25938"/>
                        <a14:foregroundMark x1="81986" y1="25938" x2="81986" y2="25938"/>
                        <a14:foregroundMark x1="81986" y1="25938" x2="81986" y2="25938"/>
                        <a14:foregroundMark x1="81986" y1="25938" x2="81986" y2="25938"/>
                        <a14:foregroundMark x1="81986" y1="25938" x2="81986" y2="25938"/>
                        <a14:foregroundMark x1="81986" y1="25938" x2="81986" y2="25938"/>
                        <a14:foregroundMark x1="81986" y1="25938" x2="78522" y2="2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7944" y="3616841"/>
            <a:ext cx="3321041" cy="245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434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83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шапка для детей — Все для детского сада">
            <a:extLst>
              <a:ext uri="{FF2B5EF4-FFF2-40B4-BE49-F238E27FC236}">
                <a16:creationId xmlns:a16="http://schemas.microsoft.com/office/drawing/2014/main" xmlns="" id="{5B438FD4-D025-4ABD-B5FE-85BAA0E27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2371" y="3891517"/>
            <a:ext cx="3452724" cy="266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исунок на кепке - фото и картинки abrakadabra.fun">
            <a:extLst>
              <a:ext uri="{FF2B5EF4-FFF2-40B4-BE49-F238E27FC236}">
                <a16:creationId xmlns:a16="http://schemas.microsoft.com/office/drawing/2014/main" xmlns="" id="{BA5EDD85-202A-4C38-841E-7B49AF85D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5266" y="627321"/>
            <a:ext cx="2835349" cy="212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анама детская Bizbolka Challenge Kids - купить с логотипом на заказ в  Москве || Сувенир медиа">
            <a:extLst>
              <a:ext uri="{FF2B5EF4-FFF2-40B4-BE49-F238E27FC236}">
                <a16:creationId xmlns:a16="http://schemas.microsoft.com/office/drawing/2014/main" xmlns="" id="{F89A7435-8F0C-4A14-9555-E4F7834B1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900" r="96700">
                        <a14:foregroundMark x1="6400" y1="65900" x2="6400" y2="65900"/>
                        <a14:foregroundMark x1="96700" y1="67400" x2="96700" y2="67400"/>
                        <a14:foregroundMark x1="1900" y1="70000" x2="1900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2525" y="3689498"/>
            <a:ext cx="2870791" cy="287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ерчатки s детей стоковое изображение. изображение насчитывающей  ð¿oðºñƒð¿ðºð° - 16059351">
            <a:extLst>
              <a:ext uri="{FF2B5EF4-FFF2-40B4-BE49-F238E27FC236}">
                <a16:creationId xmlns:a16="http://schemas.microsoft.com/office/drawing/2014/main" xmlns="" id="{51D300BE-CB79-42F2-BE50-DA64758F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9907" b="89907" l="10000" r="91125">
                        <a14:foregroundMark x1="29500" y1="34579" x2="29500" y2="34579"/>
                        <a14:foregroundMark x1="29500" y1="34579" x2="29500" y2="34579"/>
                        <a14:foregroundMark x1="15875" y1="47103" x2="15875" y2="47103"/>
                        <a14:foregroundMark x1="15875" y1="47103" x2="15875" y2="47103"/>
                        <a14:foregroundMark x1="22000" y1="36262" x2="22000" y2="36262"/>
                        <a14:foregroundMark x1="22000" y1="36262" x2="22000" y2="36262"/>
                        <a14:foregroundMark x1="43375" y1="48411" x2="43375" y2="48411"/>
                        <a14:foregroundMark x1="43375" y1="48411" x2="43375" y2="48411"/>
                        <a14:foregroundMark x1="21375" y1="24299" x2="21375" y2="24299"/>
                        <a14:foregroundMark x1="21375" y1="24299" x2="21375" y2="24299"/>
                        <a14:foregroundMark x1="91125" y1="62243" x2="91125" y2="62243"/>
                        <a14:foregroundMark x1="91125" y1="62243" x2="91125" y2="62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2670" y="627321"/>
            <a:ext cx="3674856" cy="245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120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83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к нарисовать машину. Учимся рисовать автомобиль карандашом поэтапно –  простые схемы для детей">
            <a:extLst>
              <a:ext uri="{FF2B5EF4-FFF2-40B4-BE49-F238E27FC236}">
                <a16:creationId xmlns:a16="http://schemas.microsoft.com/office/drawing/2014/main" xmlns="" id="{5D1EC258-DC13-45AF-9752-CBB73A26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735" b="89971" l="3667" r="93667">
                        <a14:foregroundMark x1="85333" y1="66667" x2="85333" y2="66667"/>
                        <a14:foregroundMark x1="85333" y1="66667" x2="85333" y2="66667"/>
                        <a14:foregroundMark x1="85333" y1="66667" x2="85333" y2="66667"/>
                        <a14:foregroundMark x1="85333" y1="66667" x2="85333" y2="66667"/>
                        <a14:foregroundMark x1="93667" y1="48968" x2="93667" y2="48968"/>
                        <a14:foregroundMark x1="8333" y1="48083" x2="8333" y2="48083"/>
                        <a14:foregroundMark x1="3667" y1="61652" x2="3667" y2="61652"/>
                        <a14:foregroundMark x1="17167" y1="66372" x2="17167" y2="66372"/>
                        <a14:foregroundMark x1="17167" y1="66372" x2="17167" y2="66372"/>
                        <a14:foregroundMark x1="16000" y1="55457" x2="16000" y2="55457"/>
                        <a14:foregroundMark x1="16000" y1="55457" x2="16000" y2="55457"/>
                        <a14:foregroundMark x1="80667" y1="54277" x2="80667" y2="54277"/>
                        <a14:foregroundMark x1="80667" y1="54277" x2="80667" y2="54277"/>
                        <a14:foregroundMark x1="80667" y1="54277" x2="80667" y2="54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235" y="485443"/>
            <a:ext cx="4127761" cy="233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автобус картинки для детей нарисованные: 2 тыс изображений найдено в Яндекс  Картинках">
            <a:extLst>
              <a:ext uri="{FF2B5EF4-FFF2-40B4-BE49-F238E27FC236}">
                <a16:creationId xmlns:a16="http://schemas.microsoft.com/office/drawing/2014/main" xmlns="" id="{CE7C613A-A3C6-40B7-AF08-CF6F96515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3279" r="95785">
                        <a14:foregroundMark x1="7963" y1="61563" x2="7963" y2="61563"/>
                        <a14:foregroundMark x1="26464" y1="75938" x2="26464" y2="75938"/>
                        <a14:foregroundMark x1="28571" y1="72813" x2="28571" y2="72813"/>
                        <a14:foregroundMark x1="28571" y1="72813" x2="28571" y2="72813"/>
                        <a14:foregroundMark x1="28571" y1="72813" x2="28571" y2="72813"/>
                        <a14:foregroundMark x1="28571" y1="72813" x2="28571" y2="72813"/>
                        <a14:foregroundMark x1="28571" y1="72813" x2="28571" y2="72813"/>
                        <a14:foregroundMark x1="25293" y1="72500" x2="25293" y2="72500"/>
                        <a14:foregroundMark x1="25293" y1="72500" x2="25293" y2="72500"/>
                        <a14:foregroundMark x1="71663" y1="70938" x2="71663" y2="70938"/>
                        <a14:foregroundMark x1="71663" y1="70938" x2="71663" y2="70938"/>
                        <a14:foregroundMark x1="69789" y1="76563" x2="69789" y2="76563"/>
                        <a14:foregroundMark x1="69789" y1="76563" x2="69789" y2="76563"/>
                        <a14:foregroundMark x1="69789" y1="73750" x2="69789" y2="73750"/>
                        <a14:foregroundMark x1="69789" y1="73750" x2="69789" y2="73750"/>
                        <a14:foregroundMark x1="69789" y1="73750" x2="69789" y2="73750"/>
                        <a14:foregroundMark x1="69789" y1="73750" x2="73302" y2="75000"/>
                        <a14:foregroundMark x1="73302" y1="75000" x2="73302" y2="75000"/>
                        <a14:foregroundMark x1="90867" y1="62500" x2="90867" y2="62500"/>
                        <a14:foregroundMark x1="90867" y1="62500" x2="90867" y2="62500"/>
                        <a14:foregroundMark x1="95785" y1="47500" x2="95785" y2="47500"/>
                        <a14:foregroundMark x1="95785" y1="47500" x2="95785" y2="47500"/>
                        <a14:foregroundMark x1="3279" y1="73750" x2="3279" y2="73750"/>
                        <a14:foregroundMark x1="3279" y1="73750" x2="3279" y2="7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4964" y="161773"/>
            <a:ext cx="3975801" cy="297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к нарисовать корабль | Живопись по дереву, Рисунок корабля, Рисунок">
            <a:extLst>
              <a:ext uri="{FF2B5EF4-FFF2-40B4-BE49-F238E27FC236}">
                <a16:creationId xmlns:a16="http://schemas.microsoft.com/office/drawing/2014/main" xmlns="" id="{FF55EAF9-42B9-4BC3-96E8-256AF1DAB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000" b="90200" l="10000" r="90000">
                        <a14:foregroundMark x1="46800" y1="31800" x2="46800" y2="31800"/>
                        <a14:foregroundMark x1="56800" y1="8200" x2="56800" y2="8200"/>
                        <a14:foregroundMark x1="56800" y1="8200" x2="56800" y2="8200"/>
                        <a14:foregroundMark x1="57400" y1="9200" x2="57400" y2="9200"/>
                        <a14:foregroundMark x1="57400" y1="9200" x2="57400" y2="9200"/>
                        <a14:foregroundMark x1="73400" y1="36600" x2="73400" y2="36600"/>
                        <a14:foregroundMark x1="73400" y1="36600" x2="73400" y2="36600"/>
                        <a14:foregroundMark x1="79600" y1="49000" x2="79600" y2="49000"/>
                        <a14:foregroundMark x1="79600" y1="49000" x2="79600" y2="49000"/>
                        <a14:foregroundMark x1="51000" y1="16200" x2="51000" y2="16200"/>
                        <a14:foregroundMark x1="51000" y1="16200" x2="51000" y2="16200"/>
                        <a14:foregroundMark x1="34400" y1="90200" x2="34400" y2="90200"/>
                        <a14:foregroundMark x1="34400" y1="90200" x2="34400" y2="90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8308" y="3263627"/>
            <a:ext cx="3276101" cy="327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Уроки рисования">
            <a:extLst>
              <a:ext uri="{FF2B5EF4-FFF2-40B4-BE49-F238E27FC236}">
                <a16:creationId xmlns:a16="http://schemas.microsoft.com/office/drawing/2014/main" xmlns="" id="{E8171591-A881-4C64-8DD8-A7C83D007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827" b="96532" l="2740" r="93151">
                        <a14:foregroundMark x1="6507" y1="87283" x2="6507" y2="87283"/>
                        <a14:foregroundMark x1="93151" y1="67630" x2="93151" y2="67630"/>
                        <a14:foregroundMark x1="93151" y1="67630" x2="93151" y2="67630"/>
                        <a14:foregroundMark x1="93493" y1="31792" x2="93493" y2="31792"/>
                        <a14:foregroundMark x1="93493" y1="31792" x2="93493" y2="31792"/>
                        <a14:foregroundMark x1="81849" y1="90751" x2="81849" y2="90751"/>
                        <a14:foregroundMark x1="81849" y1="90751" x2="81849" y2="90751"/>
                        <a14:foregroundMark x1="25342" y1="93064" x2="25342" y2="93064"/>
                        <a14:foregroundMark x1="25342" y1="93064" x2="25342" y2="93064"/>
                        <a14:foregroundMark x1="2740" y1="70520" x2="2740" y2="70520"/>
                        <a14:foregroundMark x1="2740" y1="70520" x2="2740" y2="70520"/>
                        <a14:foregroundMark x1="14384" y1="65896" x2="14384" y2="65896"/>
                        <a14:foregroundMark x1="14384" y1="65896" x2="14384" y2="65896"/>
                        <a14:foregroundMark x1="13356" y1="56069" x2="13356" y2="56069"/>
                        <a14:foregroundMark x1="13356" y1="56069" x2="13356" y2="56069"/>
                        <a14:foregroundMark x1="13356" y1="56069" x2="13356" y2="56069"/>
                        <a14:foregroundMark x1="13356" y1="56069" x2="13356" y2="56069"/>
                        <a14:foregroundMark x1="9589" y1="60116" x2="9589" y2="60116"/>
                        <a14:foregroundMark x1="6849" y1="65896" x2="6849" y2="65896"/>
                        <a14:foregroundMark x1="13356" y1="96532" x2="13356" y2="96532"/>
                        <a14:foregroundMark x1="25000" y1="83815" x2="25000" y2="83815"/>
                        <a14:foregroundMark x1="29795" y1="67630" x2="29795" y2="67630"/>
                        <a14:foregroundMark x1="25000" y1="67630" x2="25000" y2="67630"/>
                        <a14:foregroundMark x1="44863" y1="67052" x2="44863" y2="67052"/>
                        <a14:foregroundMark x1="41096" y1="61850" x2="41096" y2="61850"/>
                        <a14:foregroundMark x1="23630" y1="28324" x2="23630" y2="28324"/>
                        <a14:foregroundMark x1="85959" y1="58960" x2="85959" y2="58960"/>
                        <a14:foregroundMark x1="73630" y1="56647" x2="73630" y2="56647"/>
                        <a14:foregroundMark x1="84247" y1="52023" x2="84247" y2="52023"/>
                        <a14:foregroundMark x1="91438" y1="86127" x2="91438" y2="86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5656" y="3652407"/>
            <a:ext cx="4217189" cy="249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998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39</Words>
  <Application>Microsoft Office PowerPoint</Application>
  <PresentationFormat>Произвольный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Цель: научить классифицировать предметы по существенному признаку, находить лишнее; развитие логического мышления, внимания, зрительного восприятия памяти, воспитывать у детей интерес к спорту, здоровому образу жизни.  Ход игры:   Детям предъявляются четыре изображения, объединённых каким - либо общим признаком, и одно, не обладающим этим признаком. Каждый ребёнок должен определить «лишнее» изображение.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ЛИДЕР</dc:title>
  <dc:creator>ACER</dc:creator>
  <cp:lastModifiedBy>Алексей</cp:lastModifiedBy>
  <cp:revision>5</cp:revision>
  <dcterms:created xsi:type="dcterms:W3CDTF">2022-09-28T13:14:53Z</dcterms:created>
  <dcterms:modified xsi:type="dcterms:W3CDTF">2024-03-02T09:23:00Z</dcterms:modified>
</cp:coreProperties>
</file>